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278" r:id="rId20"/>
  </p:sldIdLst>
  <p:sldSz cx="9144000" cy="6858000" type="screen4x3"/>
  <p:notesSz cx="6805613" cy="9939338"/>
  <p:embeddedFontLst>
    <p:embeddedFont>
      <p:font typeface="나눔고딕" pitchFamily="50" charset="-127"/>
      <p:regular r:id="rId23"/>
      <p:bold r:id="rId24"/>
    </p:embeddedFont>
    <p:embeddedFont>
      <p:font typeface="맑은 고딕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856" autoAdjust="0"/>
    <p:restoredTop sz="86364" autoAdjust="0"/>
  </p:normalViewPr>
  <p:slideViewPr>
    <p:cSldViewPr snapToGrid="0">
      <p:cViewPr varScale="1">
        <p:scale>
          <a:sx n="72" d="100"/>
          <a:sy n="72" d="100"/>
        </p:scale>
        <p:origin x="-1314" y="-9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5892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2018-03-29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pktT_gPxEErsjAqoBPfHNZ5durAdP4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drive.google.com/open?id=1NbMH61mdoezSkJGGhhboycd3lcu4GxD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hangeul.naver.com/fon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9bfdoKvnOCD3FbmfpFC9NLWaQ1mMv8a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  <a:t>Data Challenge &amp; ETC </a:t>
            </a:r>
            <a:b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ko-KR" altLang="en-US" sz="5400" b="1" spc="-250" dirty="0" smtClean="0">
                <a:solidFill>
                  <a:schemeClr val="accent4">
                    <a:lumMod val="50000"/>
                  </a:schemeClr>
                </a:solidFill>
              </a:rPr>
              <a:t>윤호민의 포트폴리오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2018.03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크레이브</a:t>
            </a: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몹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지원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윤호민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cosmetic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2.3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아쉬운 점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아쉬운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점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750028" y="1669206"/>
            <a:ext cx="5251098" cy="2055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기계학습 실패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Tensorflow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 문제가 생겨서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가장 중요한 훈련을 시키지 못했습니다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en-US" altLang="ko-KR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OpenAI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 제공되는 환경이 있었다면 좋았겠지만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없었기 때문에 새로 훈련시키는데 어려움이 생겨 완성시키지 못했습니다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3738563" y="198533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 txBox="1">
            <a:spLocks/>
          </p:cNvSpPr>
          <p:nvPr/>
        </p:nvSpPr>
        <p:spPr>
          <a:xfrm>
            <a:off x="3680870" y="3915454"/>
            <a:ext cx="5251098" cy="2055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버그 관리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체스게임에서 말을 움직이는 판정에서 수 많은 버그가 생겼습니다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그러한 버그를 고치느라 많은 시간을 소모하였습니다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체크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메이트와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스테일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메이트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그리고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룩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캐슬링을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구현하는데 어려웠습니다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버그 수정으로 시간관리가 아쉬운 점이었습니다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669405" y="4231581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텐서플로우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56" y="1978233"/>
            <a:ext cx="3635881" cy="33226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UI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소개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750027" y="1669206"/>
            <a:ext cx="5174897" cy="4541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World Of </a:t>
            </a:r>
            <a:r>
              <a:rPr lang="en-US" altLang="ko-KR" sz="1200" b="1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Warcraft</a:t>
            </a: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UI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참여인원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개발 환경 및 개발 툴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Windows7  64bit,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TukUI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기반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Lua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Script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담당업무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UI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스크립트 수정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개발기간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3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일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1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3738563" y="198533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5" descr="world of warcraft wrath of the lich king logo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64" y="2366124"/>
            <a:ext cx="3563614" cy="1781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 UI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소개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설명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40745" y="4662955"/>
            <a:ext cx="8470547" cy="2083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2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행동 단축 바와 </a:t>
            </a:r>
            <a:r>
              <a:rPr lang="ko-KR" altLang="en-US" sz="1200" b="1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유닛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프레임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WOW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하다 보면 최단 시간 내에 많은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데미지를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주기 위해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스킬의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남은 시간을 보여주는 행동 단축 바에 시선이 고정됩니다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그러나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그러던 중 적의 공격을 받는다면 반응이 늦어집니다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그래서 저는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수정하기 위해서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LUA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스크립트를 공부하였고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행동 단축 바가 가운데에 위치하도록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수정했습니다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lnSpc>
                <a:spcPct val="220000"/>
              </a:lnSpc>
              <a:buNone/>
            </a:pP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66492" y="508634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용량조심스샷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16" y="1361432"/>
            <a:ext cx="5815653" cy="32487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3.2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50129" y="4727880"/>
            <a:ext cx="4633906" cy="223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 대해 생각하게 됨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와우를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하면서 인터페이스에 불편하던 점을 생각해보고 직접 수정했던 것이 좋은 경험인 것 같습니다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예를 들면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스킬 아이콘에 재사용 대기사간 뿐만 아니라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원하는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버프나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디버프를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표시하는 것이 훨씬 쾌적했습니다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또한 시선이 머무는 부분과 가시성에 대해 많은 고민을 해보게 되었습니다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62847" y="5061804"/>
            <a:ext cx="2099419" cy="4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2"/>
          <p:cNvSpPr txBox="1">
            <a:spLocks/>
          </p:cNvSpPr>
          <p:nvPr/>
        </p:nvSpPr>
        <p:spPr>
          <a:xfrm>
            <a:off x="5008720" y="4774436"/>
            <a:ext cx="3725840" cy="254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스크립트 언어에 대해 경험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애드온을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제작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수정하면서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LUA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스크립트 언어에 대해 친숙해졌습니다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대학교에서 배웠던 절차지향이나 객체지향언어와는 또 다른 언어라는 것을 실감했습니다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5034215" y="510421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LUA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4277" y="1560789"/>
            <a:ext cx="4138667" cy="290519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40" name="Picture 4" descr="UI 시선에 대한 이미지 검색결과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2279" y="1582323"/>
            <a:ext cx="4439478" cy="287869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3.3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아쉬운 점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아쉬운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점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50129" y="4727880"/>
            <a:ext cx="4353636" cy="223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TukUI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TukUI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라는 오픈소스를 통해 만들었기 때문에 제작도 쉽고 깔끔했지만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이미지 없이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판넬과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텍스트만으로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표현하기는 매우 어려웠습니다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판넬의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크기도 일일이 숫자를 지정해줘야 한다는 점에서 번거로웠습니다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그래픽을 사용한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압도적으로 좋다고 느꼈습니다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62847" y="5061804"/>
            <a:ext cx="2099419" cy="4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/>
          <p:cNvSpPr txBox="1">
            <a:spLocks/>
          </p:cNvSpPr>
          <p:nvPr/>
        </p:nvSpPr>
        <p:spPr>
          <a:xfrm>
            <a:off x="5008720" y="4774436"/>
            <a:ext cx="3725840" cy="254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제공되는 </a:t>
            </a: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API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한계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비록 월드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오브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워크래프트가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다른 게임에 비해 제공되는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API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가 많았지만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한계가 많았습니다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월드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오브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워크래프트에는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수 많은 게임 정보가 있어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API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다 찾아보기도 매우 어려웠던 것 같습니다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100" dirty="0" err="1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5034215" y="510421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Tuk ui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6296" y="1405149"/>
            <a:ext cx="5859882" cy="329618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4.1 MOD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소개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MOD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750027" y="1669206"/>
            <a:ext cx="5174897" cy="4541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문명</a:t>
            </a: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6 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모드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참여인원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1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개발 환경 및 개발 툴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  Windows7  64bit,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ModBuddy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  SQL, XML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담당업무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모드 제작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개발기간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일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MOD </a:t>
            </a: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파일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https://drive.google.com/open?id=1pktT_gPxEErsjAqoBPfHNZ5durAdP4py</a:t>
            </a:r>
            <a:endParaRPr lang="en-US" altLang="ko-KR" sz="11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https://drive.google.com/open?id=1NbMH61mdoezSkJGGhhboycd3lcu4GxD3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 </a:t>
            </a:r>
            <a:endParaRPr lang="en-US" altLang="ko-KR" sz="11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3738563" y="198533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civ 6 logo에 대한 이미지 검색결과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553803"/>
            <a:ext cx="3733816" cy="37338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4.1 MOD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소개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MOD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설명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40745" y="4517183"/>
            <a:ext cx="8470547" cy="2083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20000"/>
              </a:lnSpc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MOD 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설명 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문명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하면서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제가 생각하기에 밸런스가 맞지 않는 문제점을 고치기 위해 데이터베이스의 구조를 분석하여 게임 데이터를 수정하는 모드를 만들어 플레이 했습니다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 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개를 만들었는데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언덕이 더 잘 보이게 만드는 모드와 평지 산출량을 올려주는 모드를 만들었습니다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그리고 공유를 통해 많은 사람들에게 도움이 되는 보람을 느꼈습니다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lnSpc>
                <a:spcPct val="220000"/>
              </a:lnSpc>
              <a:buNone/>
            </a:pP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279746" y="494056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C6Mo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32" y="1424178"/>
            <a:ext cx="7072362" cy="304763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443833" y="1693127"/>
            <a:ext cx="4421871" cy="223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예상보다 많은 다운로드 숫자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큰 기대는 하지 않았는데 예상보다 많은 사람이 사용했습니다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제일 인상 깊었던 점은 식빵이라는 유명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스트리머도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문명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을 할때 언덕이 잘 보이는 모드를 쓰고 있어서 기뻤습니다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많은 유저의 필요를 적절하게 찾아냈다고 생각합니다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456552" y="2027051"/>
            <a:ext cx="2099419" cy="4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491886" y="3876434"/>
            <a:ext cx="4347314" cy="254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게임 내부 데이터베이스에 대한 이해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게임 내부 데이터를 수정하기 위해서 데이터베이스에 접근하여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게임 데이터가 어떤 구조로 이루어져있는지 확인하였습니다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SQL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에서 질의를 통해 데이터베이스를 수정해서 나중에 문제가 생기지 않도록 모드를 만들었습니다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이렇게 게임 내부 데이터베이스를 알아보고 수정해서 게임에 대한 이해를 높였습니다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530633" y="4206198"/>
            <a:ext cx="2578100" cy="3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C6Mod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97" y="1558979"/>
            <a:ext cx="3682477" cy="5024048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4.3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아쉬운 점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아쉬운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점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50129" y="4727880"/>
            <a:ext cx="4353636" cy="223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순정보다 나은 밸런스인가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저의 생각엔 평지에 생산력을 더 주는 것이 공평하다고 생각하지만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다른 유저가 만든 모드에는 언덕의 식량을 줄이는 모드도 있었습니다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또 다른 유저들은 평지에는 생산력이 없어야 한다는 주장을 하기도 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이를 통해 나 자신이 옳다고 생각하는 방향과 다른 생각을 하는 사람도 많다는 것을 알았습니다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62847" y="5061804"/>
            <a:ext cx="2099419" cy="4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2"/>
          <p:cNvSpPr txBox="1">
            <a:spLocks/>
          </p:cNvSpPr>
          <p:nvPr/>
        </p:nvSpPr>
        <p:spPr>
          <a:xfrm>
            <a:off x="5008720" y="4774436"/>
            <a:ext cx="3725840" cy="254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텍스처 버그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언덕을 더 높게 보이는 모드에 나무나 농장 등이 나타나지 않는 버그가 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데이터베이스에서 언덕의 높이 값을 수정해도 텍스처에 적용되지 않는 것 같아서 수정을 포기한 점이 아쉽습니다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1100" dirty="0" err="1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5034215" y="510421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35" name="Picture 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764" y="1387960"/>
            <a:ext cx="5644408" cy="336957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36" name="Picture 4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4044" y="1393963"/>
            <a:ext cx="2753173" cy="337682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4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부제목 2"/>
          <p:cNvSpPr txBox="1">
            <a:spLocks/>
          </p:cNvSpPr>
          <p:nvPr/>
        </p:nvSpPr>
        <p:spPr>
          <a:xfrm>
            <a:off x="960802" y="1184760"/>
            <a:ext cx="2715848" cy="190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 Challenge</a:t>
            </a: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1.1	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공모전 소개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1.2	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 defTabSz="628650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1.3	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아쉬운 점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957263" y="126143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96412" y="6243637"/>
            <a:ext cx="900000" cy="135398"/>
          </a:xfrm>
          <a:prstGeom prst="rect">
            <a:avLst/>
          </a:prstGeom>
        </p:spPr>
      </p:pic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241300" y="139700"/>
            <a:ext cx="8547100" cy="9017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 smtClean="0">
                <a:solidFill>
                  <a:srgbClr val="1D314E"/>
                </a:solidFill>
              </a:rPr>
              <a:t>목차</a:t>
            </a:r>
            <a:endParaRPr lang="ko-KR" altLang="en-US" sz="2800" b="1" dirty="0">
              <a:solidFill>
                <a:srgbClr val="1D314E"/>
              </a:solidFill>
            </a:endParaRP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963977" y="3340585"/>
            <a:ext cx="2715848" cy="190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</a:pP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3.	UI</a:t>
            </a: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3.1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소개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3.2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 defTabSz="628650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3.3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아쉬운 점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부제목 2"/>
          <p:cNvSpPr txBox="1">
            <a:spLocks/>
          </p:cNvSpPr>
          <p:nvPr/>
        </p:nvSpPr>
        <p:spPr>
          <a:xfrm>
            <a:off x="4565650" y="1184760"/>
            <a:ext cx="2715848" cy="190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</a:pP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2.	Dark Chess</a:t>
            </a: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소개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 defTabSz="628650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2.3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아쉬운 점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4570777" y="3337410"/>
            <a:ext cx="2715848" cy="1903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</a:pP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	MOD</a:t>
            </a:r>
          </a:p>
          <a:p>
            <a:pPr marL="333375" indent="-333375">
              <a:lnSpc>
                <a:spcPct val="175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4.1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모드 소개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4.2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50000"/>
              </a:lnSpc>
              <a:tabLst>
                <a:tab pos="628650" algn="l"/>
              </a:tabLst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4.3  </a:t>
            </a: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아쉬운 점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 defTabSz="628650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	</a:t>
            </a: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957263" y="16995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966788" y="342360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957263" y="385223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4567238" y="342360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4557713" y="385223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V="1">
            <a:off x="4557713" y="126143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4548188" y="16900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공모전 소개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공모전 소개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750027" y="1669206"/>
            <a:ext cx="5174897" cy="4541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2017 Data Challenge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참여인원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3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endParaRPr lang="en-US" altLang="ko-KR" sz="11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개발 환경 및 개발 툴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Linux(Ubuntu16.04),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  Python 2.7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담당업무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   Clustering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통한 분석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   Visualization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프로그래밍</a:t>
            </a:r>
            <a:endParaRPr lang="en-US" altLang="ko-KR" sz="11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개발기간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2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주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예선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), 10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시간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본선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1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성 과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차량 네트워크 이상징후 탐지 부문 장려상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1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3738563" y="198533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 descr="KakaoTalk_20180325_23134930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6522"/>
            <a:ext cx="3480904" cy="2610678"/>
          </a:xfrm>
          <a:prstGeom prst="rect">
            <a:avLst/>
          </a:prstGeom>
        </p:spPr>
      </p:pic>
      <p:pic>
        <p:nvPicPr>
          <p:cNvPr id="21" name="그림 20" descr="KakaoTalk_20180325_23143204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283765"/>
            <a:ext cx="3485322" cy="25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공모전 소개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공모전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설명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40745" y="4517183"/>
            <a:ext cx="8470547" cy="2083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20000"/>
              </a:lnSpc>
              <a:buFont typeface="Arial" pitchFamily="34" charset="0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공모전 주제와 맡은 역할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차량 이상징후 탐지부문 보안 공모전에 참가하였습니다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차량들이 주요 사용하는 네트워크인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패킷들이 정상적인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패킷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인지 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외부자의 공격에 의한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패킷인지를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판가름하는 알고리즘을 만드는 것이었습니다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제가 맡은 부분은 군집화를 통해 알고리즘을 만들기 위한 정보를 제공하는 것 입니다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lnSpc>
                <a:spcPct val="220000"/>
              </a:lnSpc>
              <a:buNone/>
            </a:pP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PD_first_tra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58" y="1739332"/>
            <a:ext cx="3441039" cy="2598566"/>
          </a:xfrm>
          <a:prstGeom prst="rect">
            <a:avLst/>
          </a:prstGeom>
          <a:ln>
            <a:noFill/>
          </a:ln>
        </p:spPr>
      </p:pic>
      <p:pic>
        <p:nvPicPr>
          <p:cNvPr id="13" name="그림 12" descr="3D_first_te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7" y="1466831"/>
            <a:ext cx="3207026" cy="3039591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266493" y="492731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1.2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322404" y="5059180"/>
            <a:ext cx="4276099" cy="223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효율적인 업무분담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명의 팀원이 각자 데이터 전 처리와 후 처리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분석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알고리즘을 맡아 학기 중 바쁜 와중에도 잠깐씩 시간을 내어 결과를 내어서 예선을 통과하였고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예선에 나가서도 같은 역할을 효율적으로 해내 가장 빨리 결과를 내고 입상을 했습니다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35123" y="5393104"/>
            <a:ext cx="2099419" cy="4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690671" y="5065980"/>
            <a:ext cx="3962999" cy="254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데이터 시각화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무의미한 데이터의 나열은 정보를 나타내지 못한다는 것을 알았습니다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그것을 본 사람이 데이터의 본질인지 무엇인지 알 수 있도록 시각화를 해 주는 게 중요하다는 것을 깨달았습니다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716167" y="539575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01_NC보안공모전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9" y="1446663"/>
            <a:ext cx="2850600" cy="3548417"/>
          </a:xfrm>
          <a:prstGeom prst="rect">
            <a:avLst/>
          </a:prstGeom>
          <a:ln>
            <a:noFill/>
          </a:ln>
        </p:spPr>
      </p:pic>
      <p:pic>
        <p:nvPicPr>
          <p:cNvPr id="22" name="그림 21" descr="KakaoTalk_20180325_23163366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7310" y="1446663"/>
            <a:ext cx="5266844" cy="354841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1.3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아쉬운 점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아쉬운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점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250044" y="4992920"/>
            <a:ext cx="6343461" cy="223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정확도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저희 팀이 가장 빨리 완성하기는 했지만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정확도는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97.7%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로 우승한 팀과는 약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1%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차이 났습니다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차분히 좀 더 시간을 들였다면 우승을 했을지도 모르는데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너무 성급하게 결과를 제출한 게 후회가 됩니다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앞으로는 서두르지 않고 차분히 결과를 내야 한다는 것을 배웠습니다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1342275" y="5326844"/>
            <a:ext cx="2099419" cy="4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15" name="그림 14" descr="KakaoTalk_20180325_2314092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21" y="1537252"/>
            <a:ext cx="6042991" cy="33991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소개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게임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소개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3750027" y="1669206"/>
            <a:ext cx="5174897" cy="4541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Dark Chess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머신 러닝 학습 환경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참여인원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개발 환경 및 개발 툴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Linux(Ubuntu16.04),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Python 2.7,  </a:t>
            </a:r>
            <a:r>
              <a:rPr lang="en-US" altLang="ko-KR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Tensorflow</a:t>
            </a:r>
            <a:endParaRPr lang="en-US" altLang="ko-KR" sz="11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담당업무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개발 전반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개발기간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주일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클라이언트 </a:t>
            </a:r>
            <a:r>
              <a:rPr lang="en-US" altLang="ko-KR" sz="11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https://drive.google.com/open?id=19bfdoKvnOCD3FbmfpFC9NLWaQ1mMv8a8</a:t>
            </a:r>
            <a:endParaRPr lang="en-US" altLang="ko-KR" sz="11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3738563" y="198533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나이트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31" y="1763559"/>
            <a:ext cx="1691897" cy="17161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킹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99" y="3799445"/>
            <a:ext cx="1194637" cy="1218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 descr="폰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122" y="3910638"/>
            <a:ext cx="1103675" cy="794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.1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 소개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게임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설명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240745" y="4517183"/>
            <a:ext cx="8470547" cy="2083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20000"/>
              </a:lnSpc>
              <a:buFont typeface="Arial" pitchFamily="34" charset="0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게임 설명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일반적인 체스와 다르게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각각의 말은 자기가 갈 수 있는 범위를 시야로 갖습니다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전체의 환경을 인식하느냐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(Fully Observable)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일부분만 인식하느냐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(Partially Observable)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큰 차이가 생기므로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기존의 체스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는 부적합합니다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머신 러닝으로 새로운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훈련시키기 위해 만들었습니다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 descr="파이썬체스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65" y="1440328"/>
            <a:ext cx="6072230" cy="3161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직선 연결선 9"/>
          <p:cNvCxnSpPr/>
          <p:nvPr/>
        </p:nvCxnSpPr>
        <p:spPr>
          <a:xfrm flipV="1">
            <a:off x="279746" y="494056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2.2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잘된 점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89885" y="4807392"/>
            <a:ext cx="4289349" cy="2237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전장의 안개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일반적인 체스게임은 모든 게임정보가 공개되는 환경입니다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하지만 저는 그러한 환경을 바꿔서 전장의 안개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(Fog Of War)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를 체스에 적용시켜서 코드를 짜보았습니다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202603" y="5141316"/>
            <a:ext cx="2099419" cy="45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9598" y="2838450"/>
            <a:ext cx="590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bg1"/>
                </a:solidFill>
              </a:rPr>
              <a:t>메구미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465388" y="4827444"/>
            <a:ext cx="4135280" cy="2544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기계학습 환경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인공지능이 기계학습을 적용시키기 위해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DQN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모델을 사용해보았습니다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DQN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모델이란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Deep Q-Learning Network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의 준말로써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레이어의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숫자가 많고 행동의 기준을 높은 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Q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값으로 잡는 학습방식입니다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이를 통해 기계학습을 써보는 경험을 해보았습니다</a:t>
            </a:r>
            <a:r>
              <a:rPr lang="en-US" altLang="ko-KR" sz="11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504135" y="515721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0" name="Picture 2" descr="전장의 안개에 대한 이미지 검색결과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784" y="1632295"/>
            <a:ext cx="4416976" cy="3099245"/>
          </a:xfrm>
          <a:prstGeom prst="rect">
            <a:avLst/>
          </a:prstGeom>
          <a:noFill/>
        </p:spPr>
      </p:pic>
      <p:pic>
        <p:nvPicPr>
          <p:cNvPr id="22532" name="Picture 4" descr="머신러닝에 대한 이미지 검색결과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2977" y="1630019"/>
            <a:ext cx="4518990" cy="31010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3359</TotalTime>
  <Words>1121</Words>
  <Application>Microsoft Office PowerPoint</Application>
  <PresentationFormat>화면 슬라이드 쇼(4:3)</PresentationFormat>
  <Paragraphs>186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굴림</vt:lpstr>
      <vt:lpstr>Arial</vt:lpstr>
      <vt:lpstr>나눔고딕</vt:lpstr>
      <vt:lpstr>맑은 고딕</vt:lpstr>
      <vt:lpstr>Wingdings</vt:lpstr>
      <vt:lpstr>Office 테마</vt:lpstr>
      <vt:lpstr>Data Challenge &amp; ETC  윤호민의 포트폴리오</vt:lpstr>
      <vt:lpstr>목차</vt:lpstr>
      <vt:lpstr>공모전 소개</vt:lpstr>
      <vt:lpstr>공모전 설명</vt:lpstr>
      <vt:lpstr>잘된 점</vt:lpstr>
      <vt:lpstr>아쉬운 점</vt:lpstr>
      <vt:lpstr>게임 소개</vt:lpstr>
      <vt:lpstr>게임 설명</vt:lpstr>
      <vt:lpstr>잘된 점</vt:lpstr>
      <vt:lpstr>아쉬운 점</vt:lpstr>
      <vt:lpstr>UI 소개</vt:lpstr>
      <vt:lpstr>UI 설명</vt:lpstr>
      <vt:lpstr>잘된 점</vt:lpstr>
      <vt:lpstr>아쉬운 점</vt:lpstr>
      <vt:lpstr>MOD 소개</vt:lpstr>
      <vt:lpstr>MOD 설명</vt:lpstr>
      <vt:lpstr>잘된 점</vt:lpstr>
      <vt:lpstr>아쉬운 점</vt:lpstr>
      <vt:lpstr>감사합니다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Homin</cp:lastModifiedBy>
  <cp:revision>67</cp:revision>
  <cp:lastPrinted>2011-08-28T13:13:29Z</cp:lastPrinted>
  <dcterms:created xsi:type="dcterms:W3CDTF">2011-08-24T01:05:33Z</dcterms:created>
  <dcterms:modified xsi:type="dcterms:W3CDTF">2018-03-29T09:31:39Z</dcterms:modified>
</cp:coreProperties>
</file>